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37"/>
  </p:handoutMasterIdLst>
  <p:sldIdLst>
    <p:sldId id="257" r:id="rId2"/>
    <p:sldId id="273" r:id="rId3"/>
    <p:sldId id="304" r:id="rId4"/>
    <p:sldId id="299" r:id="rId5"/>
    <p:sldId id="300" r:id="rId6"/>
    <p:sldId id="303" r:id="rId7"/>
    <p:sldId id="302" r:id="rId8"/>
    <p:sldId id="301" r:id="rId9"/>
    <p:sldId id="295" r:id="rId10"/>
    <p:sldId id="297" r:id="rId11"/>
    <p:sldId id="296" r:id="rId12"/>
    <p:sldId id="289" r:id="rId13"/>
    <p:sldId id="290" r:id="rId14"/>
    <p:sldId id="291" r:id="rId15"/>
    <p:sldId id="292" r:id="rId16"/>
    <p:sldId id="293" r:id="rId17"/>
    <p:sldId id="294" r:id="rId18"/>
    <p:sldId id="298" r:id="rId19"/>
    <p:sldId id="274" r:id="rId20"/>
    <p:sldId id="276" r:id="rId21"/>
    <p:sldId id="277" r:id="rId22"/>
    <p:sldId id="280" r:id="rId23"/>
    <p:sldId id="279" r:id="rId24"/>
    <p:sldId id="278" r:id="rId25"/>
    <p:sldId id="271" r:id="rId26"/>
    <p:sldId id="272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305" r:id="rId3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clrMode="gray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440" y="-62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handoutMaster" Target="handoutMasters/handout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ADD140-02D0-2649-B2AC-9324FAFC2C8B}" type="datetimeFigureOut">
              <a:rPr lang="en-US" smtClean="0"/>
              <a:t>5/21/15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9BF19E-4E8C-A34F-A1DF-AC15996968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9213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28700"/>
            <a:ext cx="7848600" cy="1445419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628900"/>
            <a:ext cx="6400800" cy="131445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931B0-7AA4-47D8-BA3D-7099EC20274D}" type="datetimeFigureOut">
              <a:rPr lang="en-US" smtClean="0"/>
              <a:t>5/21/15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9F7B3-7144-4EB1-978A-EBDD5A1F9D73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2548890"/>
            <a:ext cx="7848600" cy="1191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931B0-7AA4-47D8-BA3D-7099EC20274D}" type="datetimeFigureOut">
              <a:rPr lang="en-US" smtClean="0"/>
              <a:t>5/21/15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9F7B3-7144-4EB1-978A-EBDD5A1F9D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440055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44005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931B0-7AA4-47D8-BA3D-7099EC20274D}" type="datetimeFigureOut">
              <a:rPr lang="en-US" smtClean="0"/>
              <a:t>5/21/15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9F7B3-7144-4EB1-978A-EBDD5A1F9D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931B0-7AA4-47D8-BA3D-7099EC20274D}" type="datetimeFigureOut">
              <a:rPr lang="en-US" smtClean="0"/>
              <a:t>5/21/15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9F7B3-7144-4EB1-978A-EBDD5A1F9D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771651"/>
            <a:ext cx="7772400" cy="1650206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470149"/>
            <a:ext cx="7772400" cy="1125140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931B0-7AA4-47D8-BA3D-7099EC20274D}" type="datetimeFigureOut">
              <a:rPr lang="en-US" smtClean="0"/>
              <a:t>5/21/15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9F7B3-7144-4EB1-978A-EBDD5A1F9D7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3449574"/>
            <a:ext cx="7848600" cy="1191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55014"/>
            <a:ext cx="4038600" cy="35387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55014"/>
            <a:ext cx="4038600" cy="35387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931B0-7AA4-47D8-BA3D-7099EC20274D}" type="datetimeFigureOut">
              <a:rPr lang="en-US" smtClean="0"/>
              <a:t>5/21/15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9F7B3-7144-4EB1-978A-EBDD5A1F9D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57300"/>
            <a:ext cx="3931920" cy="47982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28800"/>
            <a:ext cx="3931920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257300"/>
            <a:ext cx="3931920" cy="47982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1828800"/>
            <a:ext cx="3931920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931B0-7AA4-47D8-BA3D-7099EC20274D}" type="datetimeFigureOut">
              <a:rPr lang="en-US" smtClean="0"/>
              <a:t>5/21/15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9F7B3-7144-4EB1-978A-EBDD5A1F9D73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806462" y="3034268"/>
            <a:ext cx="353187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931B0-7AA4-47D8-BA3D-7099EC20274D}" type="datetimeFigureOut">
              <a:rPr lang="en-US" smtClean="0"/>
              <a:t>5/21/15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9F7B3-7144-4EB1-978A-EBDD5A1F9D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931B0-7AA4-47D8-BA3D-7099EC20274D}" type="datetimeFigureOut">
              <a:rPr lang="en-US" smtClean="0"/>
              <a:t>5/21/15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9F7B3-7144-4EB1-978A-EBDD5A1F9D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060"/>
            <a:ext cx="2139696" cy="946404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594060"/>
            <a:ext cx="5715000" cy="418338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597915"/>
            <a:ext cx="2139696" cy="31827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931B0-7AA4-47D8-BA3D-7099EC20274D}" type="datetimeFigureOut">
              <a:rPr lang="en-US" smtClean="0"/>
              <a:t>5/21/15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9F7B3-7144-4EB1-978A-EBDD5A1F9D73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684114" y="2684956"/>
            <a:ext cx="418338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60"/>
            <a:ext cx="2142680" cy="94869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628651"/>
            <a:ext cx="5904390" cy="4125342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2139696" cy="31821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931B0-7AA4-47D8-BA3D-7099EC20274D}" type="datetimeFigureOut">
              <a:rPr lang="en-US" smtClean="0"/>
              <a:t>5/21/15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9F7B3-7144-4EB1-978A-EBDD5A1F9D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165590"/>
            <a:ext cx="9144000" cy="1714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8229600" cy="742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657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2743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3716"/>
            <a:ext cx="2895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E53931B0-7AA4-47D8-BA3D-7099EC20274D}" type="datetimeFigureOut">
              <a:rPr lang="en-US" smtClean="0"/>
              <a:t>5/21/15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3716"/>
            <a:ext cx="41148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3716"/>
            <a:ext cx="10668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8D39F7B3-7144-4EB1-978A-EBDD5A1F9D7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00050"/>
            <a:ext cx="8534400" cy="742950"/>
          </a:xfrm>
        </p:spPr>
        <p:txBody>
          <a:bodyPr>
            <a:normAutofit/>
          </a:bodyPr>
          <a:lstStyle/>
          <a:p>
            <a:r>
              <a:rPr lang="en-US" dirty="0" smtClean="0"/>
              <a:t>Create A Product In 30 Days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4114800" cy="3543300"/>
          </a:xfrm>
        </p:spPr>
        <p:txBody>
          <a:bodyPr/>
          <a:lstStyle/>
          <a:p>
            <a:r>
              <a:rPr lang="en-US" dirty="0" smtClean="0"/>
              <a:t>What we’ll be covering…</a:t>
            </a:r>
          </a:p>
          <a:p>
            <a:pPr lvl="1"/>
            <a:r>
              <a:rPr lang="en-US" dirty="0" smtClean="0"/>
              <a:t>How To Create Great Content FAST</a:t>
            </a:r>
          </a:p>
          <a:p>
            <a:pPr lvl="1"/>
            <a:r>
              <a:rPr lang="en-US" dirty="0" smtClean="0"/>
              <a:t>Product Ideas</a:t>
            </a:r>
          </a:p>
          <a:p>
            <a:pPr lvl="1"/>
            <a:r>
              <a:rPr lang="en-US" dirty="0" smtClean="0"/>
              <a:t>How To “Build” Your Products</a:t>
            </a:r>
          </a:p>
          <a:p>
            <a:pPr lvl="1"/>
            <a:r>
              <a:rPr lang="en-US" dirty="0" smtClean="0"/>
              <a:t>Affordable Outsourcing 101</a:t>
            </a:r>
          </a:p>
          <a:p>
            <a:pPr lvl="1"/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1" y="1276350"/>
            <a:ext cx="4213153" cy="2781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45761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Create Audio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Audacity (Free)</a:t>
            </a:r>
          </a:p>
          <a:p>
            <a:r>
              <a:rPr lang="en-US" dirty="0" smtClean="0"/>
              <a:t>Blue Snowball Microphone ($50)</a:t>
            </a:r>
          </a:p>
          <a:p>
            <a:r>
              <a:rPr lang="en-US" dirty="0" err="1" smtClean="0"/>
              <a:t>Fiverr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630512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Create Video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Jing (Free)</a:t>
            </a:r>
          </a:p>
          <a:p>
            <a:r>
              <a:rPr lang="en-US" dirty="0" err="1" smtClean="0"/>
              <a:t>Camtasia</a:t>
            </a:r>
            <a:r>
              <a:rPr lang="en-US" dirty="0" smtClean="0"/>
              <a:t> (Windows)</a:t>
            </a:r>
          </a:p>
          <a:p>
            <a:r>
              <a:rPr lang="en-US" dirty="0" err="1" smtClean="0"/>
              <a:t>ScreenFlow</a:t>
            </a:r>
            <a:r>
              <a:rPr lang="en-US" dirty="0" smtClean="0"/>
              <a:t> (Mac)</a:t>
            </a:r>
          </a:p>
          <a:p>
            <a:r>
              <a:rPr lang="en-US" dirty="0" err="1" smtClean="0"/>
              <a:t>Fiverr</a:t>
            </a:r>
            <a:endParaRPr lang="en-US" dirty="0" smtClean="0"/>
          </a:p>
          <a:p>
            <a:r>
              <a:rPr lang="en-US" dirty="0" smtClean="0"/>
              <a:t>Doodle Sketch Software</a:t>
            </a:r>
          </a:p>
        </p:txBody>
      </p:sp>
    </p:spTree>
    <p:extLst>
      <p:ext uri="{BB962C8B-B14F-4D97-AF65-F5344CB8AC3E}">
        <p14:creationId xmlns:p14="http://schemas.microsoft.com/office/powerpoint/2010/main" val="14230760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Structure Your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Answer 4 Questions…</a:t>
            </a:r>
          </a:p>
          <a:p>
            <a:r>
              <a:rPr lang="en-US" dirty="0" smtClean="0"/>
              <a:t>Why?</a:t>
            </a:r>
          </a:p>
          <a:p>
            <a:r>
              <a:rPr lang="en-US" dirty="0" smtClean="0"/>
              <a:t>What?</a:t>
            </a:r>
          </a:p>
          <a:p>
            <a:r>
              <a:rPr lang="en-US" dirty="0" smtClean="0"/>
              <a:t>How?</a:t>
            </a:r>
          </a:p>
          <a:p>
            <a:r>
              <a:rPr lang="en-US" dirty="0" smtClean="0"/>
              <a:t>What If?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52029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Should They Care About What You’re Talking About?</a:t>
            </a:r>
          </a:p>
          <a:p>
            <a:r>
              <a:rPr lang="en-US" dirty="0" smtClean="0"/>
              <a:t>Sales Mode</a:t>
            </a:r>
          </a:p>
          <a:p>
            <a:r>
              <a:rPr lang="en-US" dirty="0" smtClean="0"/>
              <a:t>Engage Their Emotions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80069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What’s The Information?</a:t>
            </a:r>
          </a:p>
          <a:p>
            <a:r>
              <a:rPr lang="en-US" dirty="0" smtClean="0"/>
              <a:t>Teacher Mode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9112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I Apply This Information To Make Tangible Changes To My Life?</a:t>
            </a:r>
          </a:p>
          <a:p>
            <a:r>
              <a:rPr lang="en-US" dirty="0" smtClean="0"/>
              <a:t>Coach Mode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071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If?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Will Happen If I Apply What I Learn?</a:t>
            </a:r>
          </a:p>
          <a:p>
            <a:r>
              <a:rPr lang="en-US" dirty="0" smtClean="0"/>
              <a:t>Motivational Speaker Mode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99413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Easy Outlining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Down Your Best Techniques, Ideas And Strategies</a:t>
            </a:r>
          </a:p>
          <a:p>
            <a:r>
              <a:rPr lang="en-US" dirty="0" smtClean="0"/>
              <a:t>Order Them In A Logical Way</a:t>
            </a:r>
          </a:p>
          <a:p>
            <a:r>
              <a:rPr lang="en-US" dirty="0" smtClean="0"/>
              <a:t>Why, What, How, What If For Each</a:t>
            </a:r>
          </a:p>
          <a:p>
            <a:r>
              <a:rPr lang="en-US" dirty="0" smtClean="0"/>
              <a:t>Add Introduction And Conclusion</a:t>
            </a:r>
          </a:p>
          <a:p>
            <a:r>
              <a:rPr lang="en-US" dirty="0" smtClean="0"/>
              <a:t>You Have An Outline For A Course!</a:t>
            </a:r>
          </a:p>
        </p:txBody>
      </p:sp>
    </p:spTree>
    <p:extLst>
      <p:ext uri="{BB962C8B-B14F-4D97-AF65-F5344CB8AC3E}">
        <p14:creationId xmlns:p14="http://schemas.microsoft.com/office/powerpoint/2010/main" val="42627924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“Build” Your Course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Outline Content</a:t>
            </a:r>
          </a:p>
          <a:p>
            <a:r>
              <a:rPr lang="en-US" dirty="0" smtClean="0"/>
              <a:t>Write An </a:t>
            </a:r>
            <a:r>
              <a:rPr lang="en-US" b="1" i="1" dirty="0" smtClean="0"/>
              <a:t>Article </a:t>
            </a:r>
            <a:r>
              <a:rPr lang="en-US" dirty="0" smtClean="0"/>
              <a:t>For Each Technique</a:t>
            </a:r>
          </a:p>
          <a:p>
            <a:r>
              <a:rPr lang="en-US" dirty="0" smtClean="0"/>
              <a:t>Expand Those Articles</a:t>
            </a:r>
          </a:p>
          <a:p>
            <a:r>
              <a:rPr lang="en-US" dirty="0" smtClean="0"/>
              <a:t>These Can Become Building Blocks For Your Course</a:t>
            </a:r>
          </a:p>
          <a:p>
            <a:r>
              <a:rPr lang="en-US" dirty="0" smtClean="0"/>
              <a:t>Those Articles Can Be Used As Free Content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500522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Outsource?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There’s a lot that needs to be done</a:t>
            </a:r>
          </a:p>
          <a:p>
            <a:r>
              <a:rPr lang="en-US" dirty="0" smtClean="0"/>
              <a:t>Your time is precious</a:t>
            </a:r>
          </a:p>
          <a:p>
            <a:r>
              <a:rPr lang="en-US" dirty="0" smtClean="0"/>
              <a:t>You want to maximize $/hour</a:t>
            </a:r>
          </a:p>
          <a:p>
            <a:r>
              <a:rPr lang="en-US" dirty="0" smtClean="0"/>
              <a:t>Every hour you spend on something you’re not great at, you’re costing your business money</a:t>
            </a:r>
          </a:p>
          <a:p>
            <a:r>
              <a:rPr lang="en-US" dirty="0" smtClean="0"/>
              <a:t>Ideally you want to spend all your working time on what you’re best at and let great people handle everything else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462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Experience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Started as a freelance writer in 2009 as side income</a:t>
            </a:r>
          </a:p>
          <a:p>
            <a:r>
              <a:rPr lang="en-US" dirty="0" smtClean="0"/>
              <a:t>Grew into a full-fledged business</a:t>
            </a:r>
          </a:p>
          <a:p>
            <a:r>
              <a:rPr lang="en-US" dirty="0" smtClean="0"/>
              <a:t>Have worked with some of the top email marketers</a:t>
            </a:r>
          </a:p>
          <a:p>
            <a:r>
              <a:rPr lang="en-US" dirty="0" smtClean="0"/>
              <a:t>Have helped create products that have sold millions of dollars</a:t>
            </a:r>
          </a:p>
        </p:txBody>
      </p:sp>
    </p:spTree>
    <p:extLst>
      <p:ext uri="{BB962C8B-B14F-4D97-AF65-F5344CB8AC3E}">
        <p14:creationId xmlns:p14="http://schemas.microsoft.com/office/powerpoint/2010/main" val="37874286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Starting Outsourcing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</a:p>
          <a:p>
            <a:pPr lvl="1"/>
            <a:r>
              <a:rPr lang="en-US" dirty="0" smtClean="0"/>
              <a:t>Free report</a:t>
            </a:r>
          </a:p>
          <a:p>
            <a:pPr lvl="1"/>
            <a:r>
              <a:rPr lang="en-US" dirty="0" smtClean="0"/>
              <a:t>Emails</a:t>
            </a:r>
          </a:p>
          <a:p>
            <a:pPr lvl="1"/>
            <a:r>
              <a:rPr lang="en-US" dirty="0" smtClean="0"/>
              <a:t>Opt-in page copy</a:t>
            </a:r>
          </a:p>
          <a:p>
            <a:r>
              <a:rPr lang="en-US" dirty="0" smtClean="0"/>
              <a:t>Web stuff</a:t>
            </a:r>
          </a:p>
          <a:p>
            <a:pPr lvl="1"/>
            <a:r>
              <a:rPr lang="en-US" dirty="0" smtClean="0"/>
              <a:t>Upload Opt-in Page</a:t>
            </a:r>
          </a:p>
          <a:p>
            <a:r>
              <a:rPr lang="en-US" dirty="0" smtClean="0"/>
              <a:t>Traffic (?)</a:t>
            </a:r>
          </a:p>
          <a:p>
            <a:pPr lvl="1"/>
            <a:r>
              <a:rPr lang="en-US" dirty="0" smtClean="0"/>
              <a:t>Free traffic (requires time)</a:t>
            </a:r>
          </a:p>
        </p:txBody>
      </p:sp>
    </p:spTree>
    <p:extLst>
      <p:ext uri="{BB962C8B-B14F-4D97-AF65-F5344CB8AC3E}">
        <p14:creationId xmlns:p14="http://schemas.microsoft.com/office/powerpoint/2010/main" val="1430457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Advanced Outsourcing (Incomplete List)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886200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/>
              <a:t>Virtual assistant</a:t>
            </a:r>
          </a:p>
          <a:p>
            <a:r>
              <a:rPr lang="en-US" dirty="0" smtClean="0"/>
              <a:t>Content</a:t>
            </a:r>
          </a:p>
          <a:p>
            <a:pPr lvl="1"/>
            <a:r>
              <a:rPr lang="en-US" dirty="0" smtClean="0"/>
              <a:t>Emails</a:t>
            </a:r>
          </a:p>
          <a:p>
            <a:pPr lvl="1"/>
            <a:r>
              <a:rPr lang="en-US" dirty="0" smtClean="0"/>
              <a:t>Articles/blog posts</a:t>
            </a:r>
          </a:p>
          <a:p>
            <a:pPr lvl="1"/>
            <a:r>
              <a:rPr lang="en-US" dirty="0" smtClean="0"/>
              <a:t>Video</a:t>
            </a:r>
          </a:p>
          <a:p>
            <a:pPr lvl="1"/>
            <a:r>
              <a:rPr lang="en-US" dirty="0" smtClean="0"/>
              <a:t>Webinars</a:t>
            </a:r>
          </a:p>
          <a:p>
            <a:pPr lvl="1"/>
            <a:r>
              <a:rPr lang="en-US" dirty="0" smtClean="0"/>
              <a:t>Products</a:t>
            </a:r>
          </a:p>
          <a:p>
            <a:pPr lvl="1"/>
            <a:r>
              <a:rPr lang="en-US" dirty="0" smtClean="0"/>
              <a:t>Sales copy</a:t>
            </a:r>
          </a:p>
          <a:p>
            <a:pPr lvl="1"/>
            <a:r>
              <a:rPr lang="en-US" dirty="0" smtClean="0"/>
              <a:t>Editing</a:t>
            </a:r>
          </a:p>
          <a:p>
            <a:pPr lvl="1"/>
            <a:r>
              <a:rPr lang="en-US" dirty="0" smtClean="0"/>
              <a:t>Graphic design</a:t>
            </a:r>
          </a:p>
          <a:p>
            <a:r>
              <a:rPr lang="en-US" dirty="0" smtClean="0"/>
              <a:t>Business</a:t>
            </a:r>
          </a:p>
          <a:p>
            <a:pPr lvl="1"/>
            <a:r>
              <a:rPr lang="en-US" dirty="0" smtClean="0"/>
              <a:t>Project manager</a:t>
            </a:r>
          </a:p>
          <a:p>
            <a:pPr lvl="1"/>
            <a:r>
              <a:rPr lang="en-US" dirty="0" smtClean="0"/>
              <a:t>Accounting</a:t>
            </a:r>
          </a:p>
          <a:p>
            <a:pPr lvl="1"/>
            <a:r>
              <a:rPr lang="en-US" dirty="0" smtClean="0"/>
              <a:t>Marketing</a:t>
            </a:r>
          </a:p>
          <a:p>
            <a:pPr lvl="1"/>
            <a:r>
              <a:rPr lang="en-US" dirty="0" smtClean="0"/>
              <a:t>Programming</a:t>
            </a:r>
          </a:p>
          <a:p>
            <a:pPr lvl="1"/>
            <a:r>
              <a:rPr lang="en-US" dirty="0" smtClean="0"/>
              <a:t>Web designer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110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Priority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a great writer</a:t>
            </a:r>
          </a:p>
          <a:p>
            <a:pPr lvl="1"/>
            <a:r>
              <a:rPr lang="en-US" dirty="0" smtClean="0"/>
              <a:t>Reliable person who will create great content fast</a:t>
            </a:r>
          </a:p>
          <a:p>
            <a:pPr lvl="1"/>
            <a:r>
              <a:rPr lang="en-US" dirty="0" smtClean="0"/>
              <a:t>Test: first emails and free report</a:t>
            </a:r>
          </a:p>
        </p:txBody>
      </p:sp>
    </p:spTree>
    <p:extLst>
      <p:ext uri="{BB962C8B-B14F-4D97-AF65-F5344CB8AC3E}">
        <p14:creationId xmlns:p14="http://schemas.microsoft.com/office/powerpoint/2010/main" val="23185246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Ideal…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want to find great talent to perform these roles for you</a:t>
            </a:r>
          </a:p>
          <a:p>
            <a:pPr lvl="1"/>
            <a:r>
              <a:rPr lang="en-US" dirty="0" smtClean="0"/>
              <a:t>Long-term</a:t>
            </a:r>
          </a:p>
          <a:p>
            <a:pPr lvl="1"/>
            <a:r>
              <a:rPr lang="en-US" dirty="0" smtClean="0"/>
              <a:t>Low maintenance</a:t>
            </a:r>
          </a:p>
          <a:p>
            <a:pPr lvl="1"/>
            <a:r>
              <a:rPr lang="en-US" dirty="0" smtClean="0"/>
              <a:t>Reliable</a:t>
            </a:r>
          </a:p>
          <a:p>
            <a:pPr lvl="1"/>
            <a:r>
              <a:rPr lang="en-US" dirty="0" smtClean="0"/>
              <a:t>Don’t break the bank</a:t>
            </a:r>
          </a:p>
        </p:txBody>
      </p:sp>
    </p:spTree>
    <p:extLst>
      <p:ext uri="{BB962C8B-B14F-4D97-AF65-F5344CB8AC3E}">
        <p14:creationId xmlns:p14="http://schemas.microsoft.com/office/powerpoint/2010/main" val="3309158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Don’t Worry…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It’s easier than ever to find great talent!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1746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Best Outsourcing Websites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Bread and butter</a:t>
            </a:r>
          </a:p>
          <a:p>
            <a:pPr lvl="1"/>
            <a:r>
              <a:rPr lang="en-US" dirty="0" smtClean="0"/>
              <a:t>Guru.com</a:t>
            </a:r>
          </a:p>
          <a:p>
            <a:pPr lvl="1"/>
            <a:r>
              <a:rPr lang="en-US" dirty="0" smtClean="0"/>
              <a:t>oDesk.com</a:t>
            </a:r>
          </a:p>
          <a:p>
            <a:pPr lvl="1"/>
            <a:r>
              <a:rPr lang="en-US" dirty="0" smtClean="0"/>
              <a:t>Freelancer.com</a:t>
            </a:r>
          </a:p>
          <a:p>
            <a:pPr lvl="1"/>
            <a:r>
              <a:rPr lang="en-US" dirty="0" smtClean="0"/>
              <a:t>Elance.com</a:t>
            </a:r>
          </a:p>
          <a:p>
            <a:r>
              <a:rPr lang="en-US" b="1" dirty="0" smtClean="0"/>
              <a:t>Special</a:t>
            </a:r>
          </a:p>
          <a:p>
            <a:pPr lvl="1"/>
            <a:r>
              <a:rPr lang="en-US" dirty="0" smtClean="0"/>
              <a:t>Fiverr.com</a:t>
            </a:r>
          </a:p>
          <a:p>
            <a:pPr lvl="1"/>
            <a:r>
              <a:rPr lang="en-US" b="1" dirty="0" err="1" smtClean="0"/>
              <a:t>Craigslist.com</a:t>
            </a:r>
            <a:endParaRPr lang="en-US" b="1" dirty="0" smtClean="0"/>
          </a:p>
          <a:p>
            <a:pPr lvl="1"/>
            <a:r>
              <a:rPr lang="en-US" dirty="0" err="1" smtClean="0"/>
              <a:t>iWriter.com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14058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Bread And Butter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These sites are designed to connect freelancers with employers</a:t>
            </a:r>
          </a:p>
          <a:p>
            <a:r>
              <a:rPr lang="en-US" dirty="0" smtClean="0"/>
              <a:t>You will find a wide range of talent at a wide range of rates</a:t>
            </a:r>
          </a:p>
          <a:p>
            <a:r>
              <a:rPr lang="en-US" dirty="0" smtClean="0"/>
              <a:t>They all work the same</a:t>
            </a:r>
          </a:p>
          <a:p>
            <a:pPr lvl="1"/>
            <a:r>
              <a:rPr lang="en-US" dirty="0" smtClean="0"/>
              <a:t>Sign up for account</a:t>
            </a:r>
          </a:p>
          <a:p>
            <a:pPr lvl="1"/>
            <a:r>
              <a:rPr lang="en-US" dirty="0" smtClean="0"/>
              <a:t>Post project</a:t>
            </a:r>
          </a:p>
          <a:p>
            <a:pPr lvl="1"/>
            <a:r>
              <a:rPr lang="en-US" dirty="0" smtClean="0"/>
              <a:t>Evaluate bids and select freelancer</a:t>
            </a:r>
          </a:p>
          <a:p>
            <a:pPr lvl="1"/>
            <a:r>
              <a:rPr lang="en-US" dirty="0" smtClean="0"/>
              <a:t>Site processes payments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76902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 Tips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Sign up for </a:t>
            </a:r>
            <a:r>
              <a:rPr lang="en-US" dirty="0" smtClean="0"/>
              <a:t>account</a:t>
            </a:r>
          </a:p>
          <a:p>
            <a:pPr lvl="1"/>
            <a:r>
              <a:rPr lang="en-US" dirty="0" smtClean="0"/>
              <a:t>Mostly free</a:t>
            </a:r>
          </a:p>
          <a:p>
            <a:pPr lvl="1"/>
            <a:r>
              <a:rPr lang="en-US" dirty="0" smtClean="0"/>
              <a:t>Provide basic details</a:t>
            </a:r>
            <a:endParaRPr lang="en-US" dirty="0"/>
          </a:p>
          <a:p>
            <a:r>
              <a:rPr lang="en-US" dirty="0"/>
              <a:t>Post </a:t>
            </a:r>
            <a:r>
              <a:rPr lang="en-US" dirty="0" smtClean="0"/>
              <a:t>project</a:t>
            </a:r>
          </a:p>
          <a:p>
            <a:pPr lvl="1"/>
            <a:r>
              <a:rPr lang="en-US" dirty="0" smtClean="0"/>
              <a:t>Make sure you post in right section</a:t>
            </a:r>
          </a:p>
          <a:p>
            <a:pPr lvl="1"/>
            <a:r>
              <a:rPr lang="en-US" dirty="0" smtClean="0"/>
              <a:t>Be specific</a:t>
            </a:r>
          </a:p>
          <a:p>
            <a:pPr lvl="2"/>
            <a:r>
              <a:rPr lang="en-US" dirty="0" smtClean="0"/>
              <a:t>Topic</a:t>
            </a:r>
          </a:p>
          <a:p>
            <a:pPr lvl="2"/>
            <a:r>
              <a:rPr lang="en-US" dirty="0" smtClean="0"/>
              <a:t>Scope of work</a:t>
            </a:r>
          </a:p>
          <a:p>
            <a:pPr lvl="2"/>
            <a:r>
              <a:rPr lang="en-US" dirty="0" smtClean="0"/>
              <a:t>Budget</a:t>
            </a:r>
          </a:p>
          <a:p>
            <a:pPr lvl="2"/>
            <a:r>
              <a:rPr lang="en-US" dirty="0" smtClean="0"/>
              <a:t>Request samples</a:t>
            </a:r>
          </a:p>
          <a:p>
            <a:pPr lvl="2"/>
            <a:r>
              <a:rPr lang="en-US" dirty="0" smtClean="0"/>
              <a:t>Time frame</a:t>
            </a:r>
          </a:p>
          <a:p>
            <a:pPr lvl="2"/>
            <a:r>
              <a:rPr lang="en-US" dirty="0" smtClean="0"/>
              <a:t>Long-term potential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70872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 Tips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Evaluate bids and select freelancer</a:t>
            </a:r>
          </a:p>
          <a:p>
            <a:pPr lvl="1"/>
            <a:r>
              <a:rPr lang="en-US" dirty="0" smtClean="0"/>
              <a:t>Read through bid, budget and freelancer’s profile</a:t>
            </a:r>
          </a:p>
          <a:p>
            <a:pPr lvl="1"/>
            <a:r>
              <a:rPr lang="en-US" dirty="0" smtClean="0"/>
              <a:t>If it’s for a big project, give small “test” assignment (make sure you pay!)</a:t>
            </a:r>
          </a:p>
          <a:p>
            <a:r>
              <a:rPr lang="en-US" dirty="0" smtClean="0"/>
              <a:t>Start by paying through freelance website</a:t>
            </a:r>
          </a:p>
          <a:p>
            <a:pPr lvl="1"/>
            <a:r>
              <a:rPr lang="en-US" dirty="0" smtClean="0"/>
              <a:t>Use escrow system if available. Offer to split website’s project fees</a:t>
            </a:r>
          </a:p>
          <a:p>
            <a:pPr lvl="1"/>
            <a:r>
              <a:rPr lang="en-US" dirty="0" smtClean="0"/>
              <a:t>Eventually transition to PayPal or other payment processor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3744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Much To Pay?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Depends on three things:</a:t>
            </a:r>
          </a:p>
          <a:p>
            <a:pPr lvl="1"/>
            <a:r>
              <a:rPr lang="en-US" dirty="0" smtClean="0"/>
              <a:t>Your budget</a:t>
            </a:r>
          </a:p>
          <a:p>
            <a:pPr lvl="1"/>
            <a:r>
              <a:rPr lang="en-US" dirty="0" smtClean="0"/>
              <a:t>Quality you desire</a:t>
            </a:r>
          </a:p>
          <a:p>
            <a:r>
              <a:rPr lang="en-US" dirty="0" smtClean="0"/>
              <a:t>Generally speaking, you get what you pay for… </a:t>
            </a:r>
          </a:p>
          <a:p>
            <a:r>
              <a:rPr lang="en-US" dirty="0" smtClean="0"/>
              <a:t>…but you CAN get good talent for affordable rates</a:t>
            </a:r>
          </a:p>
          <a:p>
            <a:r>
              <a:rPr lang="en-US" dirty="0" smtClean="0"/>
              <a:t>Writer example</a:t>
            </a:r>
          </a:p>
          <a:p>
            <a:pPr lvl="1"/>
            <a:r>
              <a:rPr lang="en-US" dirty="0" smtClean="0"/>
              <a:t>$.05+/word = Highest quality</a:t>
            </a:r>
          </a:p>
          <a:p>
            <a:pPr lvl="1"/>
            <a:r>
              <a:rPr lang="en-US" dirty="0" smtClean="0"/>
              <a:t>$.04/word = Good quality</a:t>
            </a:r>
          </a:p>
          <a:p>
            <a:pPr lvl="1"/>
            <a:r>
              <a:rPr lang="en-US" dirty="0" smtClean="0"/>
              <a:t>&lt;$.03/word = Starts to get shaky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605250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ALWAYS BE CREATING</a:t>
            </a:r>
          </a:p>
          <a:p>
            <a:r>
              <a:rPr lang="en-US" dirty="0" smtClean="0"/>
              <a:t>Different Offers To Promote To Your List</a:t>
            </a:r>
          </a:p>
          <a:p>
            <a:r>
              <a:rPr lang="en-US" dirty="0" smtClean="0"/>
              <a:t>Free Gifts</a:t>
            </a:r>
          </a:p>
          <a:p>
            <a:r>
              <a:rPr lang="en-US" dirty="0" smtClean="0"/>
              <a:t>Bonuses To Attach To Affiliate Offers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6166775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 Tips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want to get discounted rates without sacrificing quality, you need to do some of the work</a:t>
            </a:r>
          </a:p>
          <a:p>
            <a:r>
              <a:rPr lang="en-US" dirty="0" smtClean="0"/>
              <a:t>Writer example</a:t>
            </a:r>
          </a:p>
          <a:p>
            <a:pPr lvl="1"/>
            <a:r>
              <a:rPr lang="en-US" dirty="0" smtClean="0"/>
              <a:t>Rewrite/Edit PLR document</a:t>
            </a:r>
          </a:p>
          <a:p>
            <a:pPr lvl="1"/>
            <a:r>
              <a:rPr lang="en-US" dirty="0" smtClean="0"/>
              <a:t>Do research yourself, create detailed outline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7059336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 Tips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Set a clear deadline. </a:t>
            </a:r>
            <a:r>
              <a:rPr lang="en-US" dirty="0" smtClean="0"/>
              <a:t>	</a:t>
            </a:r>
            <a:endParaRPr lang="en-US" dirty="0"/>
          </a:p>
          <a:p>
            <a:pPr lvl="0"/>
            <a:r>
              <a:rPr lang="en-US" dirty="0"/>
              <a:t>Be VERY CLEAR with your directions and STAY ON TOP OF </a:t>
            </a:r>
            <a:r>
              <a:rPr lang="en-US" dirty="0" smtClean="0"/>
              <a:t>THINGS</a:t>
            </a:r>
            <a:endParaRPr lang="en-US" dirty="0"/>
          </a:p>
          <a:p>
            <a:pPr lvl="0"/>
            <a:r>
              <a:rPr lang="en-US" dirty="0" smtClean="0"/>
              <a:t>Make the freelancer happy</a:t>
            </a:r>
          </a:p>
          <a:p>
            <a:pPr lvl="1"/>
            <a:r>
              <a:rPr lang="en-US" dirty="0" smtClean="0"/>
              <a:t>Pay </a:t>
            </a:r>
            <a:r>
              <a:rPr lang="en-US" dirty="0"/>
              <a:t>promptly </a:t>
            </a:r>
            <a:endParaRPr lang="en-US" dirty="0" smtClean="0"/>
          </a:p>
          <a:p>
            <a:pPr lvl="1"/>
            <a:r>
              <a:rPr lang="en-US" dirty="0" smtClean="0"/>
              <a:t>Treat them like a professional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966679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Fiverr.com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Everything is $5!</a:t>
            </a:r>
          </a:p>
          <a:p>
            <a:r>
              <a:rPr lang="en-US" dirty="0" smtClean="0"/>
              <a:t>You can find some great deals here</a:t>
            </a:r>
          </a:p>
          <a:p>
            <a:r>
              <a:rPr lang="en-US" dirty="0" smtClean="0"/>
              <a:t>Also will find a lot of duds</a:t>
            </a:r>
          </a:p>
          <a:p>
            <a:r>
              <a:rPr lang="en-US" dirty="0" smtClean="0"/>
              <a:t>Try out different things, and see what happens!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610678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Craigslist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find some talented people</a:t>
            </a:r>
          </a:p>
          <a:p>
            <a:r>
              <a:rPr lang="en-US" dirty="0" smtClean="0"/>
              <a:t>Great for finding local talent</a:t>
            </a:r>
          </a:p>
          <a:p>
            <a:r>
              <a:rPr lang="en-US" dirty="0" smtClean="0"/>
              <a:t>If you don’t care about location, look in New York and other big-city markets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55347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Start Tips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Set up an account on one of those freelance websites</a:t>
            </a:r>
          </a:p>
          <a:p>
            <a:r>
              <a:rPr lang="en-US" dirty="0" smtClean="0"/>
              <a:t>Look for a good writer and a good web person</a:t>
            </a:r>
          </a:p>
          <a:p>
            <a:r>
              <a:rPr lang="en-US" dirty="0" smtClean="0"/>
              <a:t>Be someone who’s attractive to work with </a:t>
            </a:r>
            <a:r>
              <a:rPr lang="en-US" dirty="0" smtClean="0">
                <a:sym typeface="Wingdings" pitchFamily="2" charset="2"/>
              </a:rPr>
              <a:t> long term success</a:t>
            </a:r>
          </a:p>
        </p:txBody>
      </p:sp>
    </p:spTree>
    <p:extLst>
      <p:ext uri="{BB962C8B-B14F-4D97-AF65-F5344CB8AC3E}">
        <p14:creationId xmlns:p14="http://schemas.microsoft.com/office/powerpoint/2010/main" val="312438856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Remember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ABC- ALWAYS BE CREATING</a:t>
            </a:r>
          </a:p>
          <a:p>
            <a:r>
              <a:rPr lang="en-US" dirty="0" smtClean="0"/>
              <a:t>Different Offers To Promote To Your List</a:t>
            </a:r>
          </a:p>
          <a:p>
            <a:r>
              <a:rPr lang="en-US" dirty="0" smtClean="0"/>
              <a:t>Free Gifts</a:t>
            </a:r>
          </a:p>
          <a:p>
            <a:r>
              <a:rPr lang="en-US" dirty="0" smtClean="0"/>
              <a:t>Bonuses To Attach To Affiliate Offers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689435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Don’t Reinvent The Wheel</a:t>
            </a:r>
          </a:p>
          <a:p>
            <a:r>
              <a:rPr lang="en-US" dirty="0" smtClean="0"/>
              <a:t>Find A Successful Product</a:t>
            </a:r>
          </a:p>
          <a:p>
            <a:r>
              <a:rPr lang="en-US" dirty="0" smtClean="0"/>
              <a:t>Create A Similar Product With Better Quality And Better </a:t>
            </a:r>
            <a:r>
              <a:rPr lang="en-US" dirty="0" smtClean="0"/>
              <a:t>Marketing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286561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To Find Other Successful Products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Clickbank</a:t>
            </a:r>
            <a:endParaRPr lang="en-US" dirty="0" smtClean="0"/>
          </a:p>
          <a:p>
            <a:r>
              <a:rPr lang="en-US" dirty="0" err="1" smtClean="0"/>
              <a:t>JVZoo</a:t>
            </a:r>
            <a:endParaRPr lang="en-US" dirty="0" smtClean="0"/>
          </a:p>
          <a:p>
            <a:r>
              <a:rPr lang="en-US" dirty="0" smtClean="0"/>
              <a:t>Facebook</a:t>
            </a:r>
          </a:p>
          <a:p>
            <a:r>
              <a:rPr lang="en-US" dirty="0" smtClean="0"/>
              <a:t>Other People’s Lists</a:t>
            </a:r>
            <a:endParaRPr lang="en-US" dirty="0" smtClean="0"/>
          </a:p>
          <a:p>
            <a:r>
              <a:rPr lang="en-US" dirty="0" smtClean="0"/>
              <a:t>Google</a:t>
            </a:r>
          </a:p>
          <a:p>
            <a:r>
              <a:rPr lang="en-US" dirty="0" smtClean="0"/>
              <a:t>Blogs (Google: Keyword + Blog)</a:t>
            </a:r>
          </a:p>
          <a:p>
            <a:r>
              <a:rPr lang="en-US" dirty="0" smtClean="0"/>
              <a:t>Forums (Google: Keyword + Forum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Youtube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0480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Think Through Your Marketing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810000"/>
          </a:xfrm>
        </p:spPr>
        <p:txBody>
          <a:bodyPr>
            <a:normAutofit/>
          </a:bodyPr>
          <a:lstStyle/>
          <a:p>
            <a:r>
              <a:rPr lang="en-US" dirty="0" smtClean="0"/>
              <a:t>Look Through Sales Materials Of Successful Products</a:t>
            </a:r>
          </a:p>
          <a:p>
            <a:r>
              <a:rPr lang="en-US" dirty="0" smtClean="0"/>
              <a:t>What Problems Are They Addressing?</a:t>
            </a:r>
          </a:p>
          <a:p>
            <a:r>
              <a:rPr lang="en-US" dirty="0" smtClean="0"/>
              <a:t>What Benefits Are They Promising?</a:t>
            </a:r>
          </a:p>
          <a:p>
            <a:r>
              <a:rPr lang="en-US" dirty="0" smtClean="0"/>
              <a:t>What </a:t>
            </a:r>
            <a:r>
              <a:rPr lang="en-US" i="1" dirty="0" smtClean="0"/>
              <a:t>Tangible </a:t>
            </a:r>
            <a:r>
              <a:rPr lang="en-US" dirty="0" smtClean="0"/>
              <a:t>Changes Can People Who Learn And Apply These Products See In Their Lives?</a:t>
            </a:r>
          </a:p>
          <a:p>
            <a:r>
              <a:rPr lang="en-US" dirty="0" smtClean="0"/>
              <a:t>Thinking Through These Questions Makes Product Creation Smooth</a:t>
            </a:r>
          </a:p>
        </p:txBody>
      </p:sp>
    </p:spTree>
    <p:extLst>
      <p:ext uri="{BB962C8B-B14F-4D97-AF65-F5344CB8AC3E}">
        <p14:creationId xmlns:p14="http://schemas.microsoft.com/office/powerpoint/2010/main" val="15997595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Digital Products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810000"/>
          </a:xfrm>
        </p:spPr>
        <p:txBody>
          <a:bodyPr>
            <a:normAutofit fontScale="92500" lnSpcReduction="20000"/>
          </a:bodyPr>
          <a:lstStyle/>
          <a:p>
            <a:r>
              <a:rPr lang="nl-NL" dirty="0" err="1" smtClean="0"/>
              <a:t>eBooks</a:t>
            </a:r>
            <a:endParaRPr lang="nl-NL" dirty="0"/>
          </a:p>
          <a:p>
            <a:r>
              <a:rPr lang="en-US" dirty="0" smtClean="0"/>
              <a:t>Audio Training</a:t>
            </a:r>
          </a:p>
          <a:p>
            <a:r>
              <a:rPr lang="en-US" dirty="0" smtClean="0"/>
              <a:t>Video </a:t>
            </a:r>
            <a:r>
              <a:rPr lang="en-US" dirty="0"/>
              <a:t>Training C</a:t>
            </a:r>
            <a:r>
              <a:rPr lang="en-US" dirty="0" smtClean="0"/>
              <a:t>ourses</a:t>
            </a:r>
          </a:p>
          <a:p>
            <a:r>
              <a:rPr lang="en-US" dirty="0" smtClean="0"/>
              <a:t>Mediations</a:t>
            </a:r>
            <a:endParaRPr lang="en-US" dirty="0"/>
          </a:p>
          <a:p>
            <a:r>
              <a:rPr lang="en-US" dirty="0" smtClean="0"/>
              <a:t>Service</a:t>
            </a:r>
          </a:p>
          <a:p>
            <a:r>
              <a:rPr lang="en-US" dirty="0" smtClean="0"/>
              <a:t>Software</a:t>
            </a:r>
          </a:p>
          <a:p>
            <a:r>
              <a:rPr lang="en-US" dirty="0" smtClean="0"/>
              <a:t>Music</a:t>
            </a:r>
            <a:endParaRPr lang="en-US" dirty="0"/>
          </a:p>
          <a:p>
            <a:r>
              <a:rPr lang="en-US" dirty="0" smtClean="0"/>
              <a:t>Coaching</a:t>
            </a:r>
            <a:endParaRPr lang="en-US" dirty="0"/>
          </a:p>
          <a:p>
            <a:r>
              <a:rPr lang="en-US" dirty="0" smtClean="0"/>
              <a:t>Educational </a:t>
            </a:r>
            <a:r>
              <a:rPr lang="en-US" dirty="0"/>
              <a:t>T</a:t>
            </a:r>
            <a:r>
              <a:rPr lang="en-US" dirty="0" smtClean="0"/>
              <a:t>raining </a:t>
            </a:r>
            <a:r>
              <a:rPr lang="en-US" dirty="0"/>
              <a:t>P</a:t>
            </a:r>
            <a:r>
              <a:rPr lang="en-US" dirty="0" smtClean="0"/>
              <a:t>roducts</a:t>
            </a:r>
            <a:endParaRPr lang="en-US" dirty="0"/>
          </a:p>
          <a:p>
            <a:r>
              <a:rPr lang="en-US" dirty="0" smtClean="0"/>
              <a:t>Recurring Training</a:t>
            </a:r>
          </a:p>
          <a:p>
            <a:r>
              <a:rPr lang="en-US" dirty="0" smtClean="0"/>
              <a:t>Paid Newsletters</a:t>
            </a:r>
          </a:p>
        </p:txBody>
      </p:sp>
    </p:spTree>
    <p:extLst>
      <p:ext uri="{BB962C8B-B14F-4D97-AF65-F5344CB8AC3E}">
        <p14:creationId xmlns:p14="http://schemas.microsoft.com/office/powerpoint/2010/main" val="12424538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Repurpose What You Already Have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Books </a:t>
            </a:r>
            <a:r>
              <a:rPr lang="nl-NL" dirty="0" err="1" smtClean="0"/>
              <a:t>You</a:t>
            </a:r>
            <a:r>
              <a:rPr lang="nl-NL" dirty="0" smtClean="0"/>
              <a:t> </a:t>
            </a:r>
            <a:r>
              <a:rPr lang="nl-NL" dirty="0" err="1"/>
              <a:t>Wrote</a:t>
            </a:r>
            <a:endParaRPr lang="nl-NL" dirty="0"/>
          </a:p>
          <a:p>
            <a:r>
              <a:rPr lang="en-US" dirty="0" smtClean="0"/>
              <a:t>Any </a:t>
            </a:r>
            <a:r>
              <a:rPr lang="en-US" dirty="0"/>
              <a:t>White Papers</a:t>
            </a:r>
          </a:p>
          <a:p>
            <a:r>
              <a:rPr lang="en-US" dirty="0" smtClean="0"/>
              <a:t>Research</a:t>
            </a:r>
            <a:endParaRPr lang="en-US" dirty="0"/>
          </a:p>
          <a:p>
            <a:r>
              <a:rPr lang="ro-RO" dirty="0" smtClean="0"/>
              <a:t>Videos</a:t>
            </a:r>
            <a:endParaRPr lang="ro-RO" dirty="0"/>
          </a:p>
          <a:p>
            <a:r>
              <a:rPr lang="es-ES_tradnl" dirty="0" smtClean="0"/>
              <a:t>Audios</a:t>
            </a:r>
            <a:endParaRPr lang="es-ES_tradnl" dirty="0"/>
          </a:p>
          <a:p>
            <a:r>
              <a:rPr lang="da-DK" dirty="0" smtClean="0"/>
              <a:t>Blogs</a:t>
            </a:r>
            <a:endParaRPr lang="da-DK" dirty="0"/>
          </a:p>
          <a:p>
            <a:r>
              <a:rPr lang="en-US" dirty="0" smtClean="0"/>
              <a:t>Interviews </a:t>
            </a:r>
            <a:r>
              <a:rPr lang="en-US" dirty="0"/>
              <a:t>You Gave Or Conducted</a:t>
            </a:r>
          </a:p>
          <a:p>
            <a:r>
              <a:rPr lang="en-US" dirty="0" smtClean="0"/>
              <a:t>Products </a:t>
            </a:r>
            <a:r>
              <a:rPr lang="en-US" dirty="0"/>
              <a:t>You </a:t>
            </a:r>
            <a:r>
              <a:rPr lang="en-US" dirty="0" smtClean="0"/>
              <a:t>Produced</a:t>
            </a:r>
          </a:p>
          <a:p>
            <a:r>
              <a:rPr lang="en-US" dirty="0" smtClean="0"/>
              <a:t>Your Network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057215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Create Written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Microsoft Word (Paid)</a:t>
            </a:r>
          </a:p>
          <a:p>
            <a:r>
              <a:rPr lang="en-US" dirty="0" err="1" smtClean="0"/>
              <a:t>OpenOffice</a:t>
            </a:r>
            <a:r>
              <a:rPr lang="en-US" dirty="0" smtClean="0"/>
              <a:t> (Free)</a:t>
            </a:r>
          </a:p>
          <a:p>
            <a:r>
              <a:rPr lang="en-US" dirty="0" err="1" smtClean="0"/>
              <a:t>Scrivner</a:t>
            </a:r>
            <a:r>
              <a:rPr lang="en-US" dirty="0" smtClean="0"/>
              <a:t> (Paid)</a:t>
            </a:r>
          </a:p>
          <a:p>
            <a:r>
              <a:rPr lang="en-US" dirty="0" err="1" smtClean="0"/>
              <a:t>Fiverr</a:t>
            </a:r>
            <a:r>
              <a:rPr lang="en-US" dirty="0" smtClean="0"/>
              <a:t> – Formatting</a:t>
            </a:r>
          </a:p>
          <a:p>
            <a:endParaRPr lang="en-US" dirty="0"/>
          </a:p>
          <a:p>
            <a:r>
              <a:rPr lang="en-US" dirty="0" smtClean="0"/>
              <a:t>Dragon Naturally Speaking</a:t>
            </a:r>
          </a:p>
          <a:p>
            <a:r>
              <a:rPr lang="en-US" dirty="0" smtClean="0"/>
              <a:t>Transcription – </a:t>
            </a:r>
            <a:r>
              <a:rPr lang="en-US" dirty="0" err="1" smtClean="0"/>
              <a:t>Castingwords</a:t>
            </a:r>
            <a:r>
              <a:rPr lang="en-US" dirty="0" smtClean="0"/>
              <a:t>, </a:t>
            </a:r>
            <a:r>
              <a:rPr lang="en-US" dirty="0" err="1" smtClean="0"/>
              <a:t>Speechpad</a:t>
            </a:r>
            <a:endParaRPr lang="en-US" dirty="0" smtClean="0"/>
          </a:p>
          <a:p>
            <a:r>
              <a:rPr lang="en-US" dirty="0" err="1" smtClean="0"/>
              <a:t>Livescribe</a:t>
            </a:r>
            <a:r>
              <a:rPr lang="en-US" dirty="0" smtClean="0"/>
              <a:t> (Need tablet)</a:t>
            </a:r>
          </a:p>
        </p:txBody>
      </p:sp>
    </p:spTree>
    <p:extLst>
      <p:ext uri="{BB962C8B-B14F-4D97-AF65-F5344CB8AC3E}">
        <p14:creationId xmlns:p14="http://schemas.microsoft.com/office/powerpoint/2010/main" val="36249321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8884</TotalTime>
  <Words>998</Words>
  <Application>Microsoft Macintosh PowerPoint</Application>
  <PresentationFormat>On-screen Show (16:9)</PresentationFormat>
  <Paragraphs>228</Paragraphs>
  <Slides>35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Clarity</vt:lpstr>
      <vt:lpstr>Create A Product In 30 Days</vt:lpstr>
      <vt:lpstr>My Experience</vt:lpstr>
      <vt:lpstr>ABC</vt:lpstr>
      <vt:lpstr>Getting Started</vt:lpstr>
      <vt:lpstr>Where To Find Other Successful Products</vt:lpstr>
      <vt:lpstr>Think Through Your Marketing</vt:lpstr>
      <vt:lpstr>Digital Products Ideas</vt:lpstr>
      <vt:lpstr>Repurpose What You Already Have</vt:lpstr>
      <vt:lpstr>How To Create Written Content</vt:lpstr>
      <vt:lpstr>How To Create Audio Content</vt:lpstr>
      <vt:lpstr>How To Create Video Content</vt:lpstr>
      <vt:lpstr>How To Structure Your Content</vt:lpstr>
      <vt:lpstr>Why</vt:lpstr>
      <vt:lpstr>What</vt:lpstr>
      <vt:lpstr>How?</vt:lpstr>
      <vt:lpstr>What If?</vt:lpstr>
      <vt:lpstr>Easy Outlining</vt:lpstr>
      <vt:lpstr>“Build” Your Course</vt:lpstr>
      <vt:lpstr>Why Outsource?</vt:lpstr>
      <vt:lpstr>Starting Outsourcing</vt:lpstr>
      <vt:lpstr>Advanced Outsourcing (Incomplete List)</vt:lpstr>
      <vt:lpstr>First Priority</vt:lpstr>
      <vt:lpstr>The Ideal…</vt:lpstr>
      <vt:lpstr>Don’t Worry…</vt:lpstr>
      <vt:lpstr>Best Outsourcing Websites</vt:lpstr>
      <vt:lpstr>Bread And Butter</vt:lpstr>
      <vt:lpstr>Pro Tips</vt:lpstr>
      <vt:lpstr>Pro Tips</vt:lpstr>
      <vt:lpstr>How Much To Pay?</vt:lpstr>
      <vt:lpstr>Pro Tips</vt:lpstr>
      <vt:lpstr>Pro Tips</vt:lpstr>
      <vt:lpstr>Fiverr.com</vt:lpstr>
      <vt:lpstr>Craigslist</vt:lpstr>
      <vt:lpstr>Quick Start Tips</vt:lpstr>
      <vt:lpstr>And Remember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</dc:creator>
  <cp:lastModifiedBy>Andrew Lantz</cp:lastModifiedBy>
  <cp:revision>34</cp:revision>
  <cp:lastPrinted>2015-05-20T02:37:50Z</cp:lastPrinted>
  <dcterms:created xsi:type="dcterms:W3CDTF">2014-03-01T19:01:23Z</dcterms:created>
  <dcterms:modified xsi:type="dcterms:W3CDTF">2015-05-23T15:52:22Z</dcterms:modified>
</cp:coreProperties>
</file>